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Arial Black" pitchFamily="34" charset="0"/>
      <p:bold r:id="rId29"/>
    </p:embeddedFont>
    <p:embeddedFont>
      <p:font typeface="Raleway" charset="0"/>
      <p:regular r:id="rId30"/>
      <p:bold r:id="rId31"/>
      <p:italic r:id="rId32"/>
      <p:boldItalic r:id="rId33"/>
    </p:embeddedFont>
    <p:embeddedFont>
      <p:font typeface="Source Sans Pro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126" d="100"/>
          <a:sy n="126" d="100"/>
        </p:scale>
        <p:origin x="-1182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11172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30,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30,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57200" y="438150"/>
            <a:ext cx="8183700" cy="15897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solidFill>
                  <a:srgbClr val="000000"/>
                </a:solidFill>
              </a:rPr>
              <a:t>Language of the Image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57200" y="1962150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Malayna, Sidney, Julia, and Veronika</a:t>
            </a:r>
            <a:r>
              <a:rPr lang="en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7910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Juxtaposition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02500"/>
            <a:ext cx="6102000" cy="408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413700" y="2677600"/>
            <a:ext cx="2418600" cy="21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55000"/>
              <a:buFont typeface="Arial"/>
              <a:buNone/>
            </a:pPr>
            <a:r>
              <a:rPr lang="en" sz="2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Paula Bronstien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2878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Mood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474400" y="2302150"/>
            <a:ext cx="2139600" cy="20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2"/>
              </a:buClr>
              <a:buSzPct val="55000"/>
              <a:buFont typeface="Arial"/>
              <a:buNone/>
            </a:pPr>
            <a:r>
              <a:rPr lang="en" sz="2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Vaida Nairn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11225"/>
            <a:ext cx="6118700" cy="406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3402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Sense of place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75" y="1006400"/>
            <a:ext cx="6064200" cy="40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6426275" y="2264875"/>
            <a:ext cx="2406000" cy="19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“Person at Work”</a:t>
            </a:r>
          </a:p>
          <a:p>
            <a:pPr lvl="0" rtl="0">
              <a:spcBef>
                <a:spcPts val="0"/>
              </a:spcBef>
              <a:buNone/>
            </a:pP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Alexander Vavra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34025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Point of entry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25" y="1016025"/>
            <a:ext cx="5940050" cy="39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6402300" y="2452525"/>
            <a:ext cx="2430000" cy="22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“Strong Subject” </a:t>
            </a:r>
          </a:p>
          <a:p>
            <a:pPr lvl="0" rtl="0">
              <a:spcBef>
                <a:spcPts val="0"/>
              </a:spcBef>
              <a:buNone/>
            </a:pP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Emily Ewing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55350" y="40137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Impact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-123175" y="1947375"/>
            <a:ext cx="2687100" cy="161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Ted Jackson/The Times-Picayune/Landov</a:t>
            </a:r>
          </a:p>
          <a:p>
            <a:pPr lvl="0" algn="r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“Help us, help us please”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800" y="668859"/>
            <a:ext cx="6386073" cy="44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74475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Rule of thirds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371600" y="2413048"/>
            <a:ext cx="19380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100" b="1" dirty="0">
                <a:solidFill>
                  <a:srgbClr val="000000"/>
                </a:solidFill>
              </a:rPr>
              <a:t>Darwin Wigget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1048852"/>
            <a:ext cx="6107250" cy="395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Perspective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323675" y="2324750"/>
            <a:ext cx="2031300" cy="88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100" b="1">
                <a:solidFill>
                  <a:srgbClr val="000000"/>
                </a:solidFill>
              </a:rPr>
              <a:t>Philipp Klinger Photography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975" y="46337"/>
            <a:ext cx="4057825" cy="50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Suprise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35115" y="2229987"/>
            <a:ext cx="1765500" cy="152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Susana Heide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“The Big Surprise”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1047750"/>
            <a:ext cx="6477000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Depth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8600" y="2571750"/>
            <a:ext cx="1898400" cy="4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Ng Chai Hock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799" y="819151"/>
            <a:ext cx="6698075" cy="4182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Moment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2495550"/>
            <a:ext cx="1974300" cy="927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Ashley Vincent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1047750"/>
            <a:ext cx="6344373" cy="39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352550"/>
            <a:ext cx="8183700" cy="15135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Types of Photographs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1581150"/>
            <a:ext cx="8183700" cy="15397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Different Approaches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Context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-56574" y="1581150"/>
            <a:ext cx="2402400" cy="27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281B21"/>
                </a:solidFill>
              </a:rPr>
              <a:t>Andrew Burton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281B21"/>
                </a:solidFill>
              </a:rPr>
              <a:t>Slate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000" b="1" dirty="0">
                <a:solidFill>
                  <a:srgbClr val="281B21"/>
                </a:solidFill>
              </a:rPr>
              <a:t>People protest in New York’s Times Square after the Ferguson jury decision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062549"/>
            <a:ext cx="6526750" cy="401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16560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point of view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00" y="867575"/>
            <a:ext cx="7025099" cy="418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7153700" y="2080300"/>
            <a:ext cx="2307300" cy="21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Tom Ryaboi</a:t>
            </a:r>
          </a:p>
          <a:p>
            <a:pPr lvl="0" rtl="0">
              <a:spcBef>
                <a:spcPts val="0"/>
              </a:spcBef>
              <a:buNone/>
            </a:pP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“Rooftopping”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76200" y="600700"/>
            <a:ext cx="4267200" cy="22758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Photographic </a:t>
            </a:r>
            <a:br>
              <a:rPr lang="en" dirty="0"/>
            </a:br>
            <a:r>
              <a:rPr lang="en" dirty="0"/>
              <a:t>illustration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143000" y="2495550"/>
            <a:ext cx="3161100" cy="14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100" b="1" dirty="0">
                <a:solidFill>
                  <a:srgbClr val="000000"/>
                </a:solidFill>
              </a:rPr>
              <a:t>Douglas Alves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100" b="1" dirty="0">
                <a:solidFill>
                  <a:srgbClr val="000000"/>
                </a:solidFill>
              </a:rPr>
              <a:t>“Torment/ Cement”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400" y="47805"/>
            <a:ext cx="4471099" cy="5038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22670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Personality portrait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veronika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25" y="850100"/>
            <a:ext cx="6582025" cy="42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6684150" y="1352250"/>
            <a:ext cx="2476200" cy="32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888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Bahareh Mohamadian</a:t>
            </a:r>
          </a:p>
          <a:p>
            <a:pPr lvl="0" rtl="0">
              <a:lnSpc>
                <a:spcPct val="138888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National Geographic</a:t>
            </a:r>
          </a:p>
          <a:p>
            <a:pPr lvl="0" rtl="0">
              <a:lnSpc>
                <a:spcPct val="138888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Portrait of a Romani girl in camp outside of Torbat Heydariye, Iran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156850"/>
            <a:ext cx="4565100" cy="17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Environmental </a:t>
            </a:r>
            <a:br>
              <a:rPr lang="en" dirty="0"/>
            </a:br>
            <a:r>
              <a:rPr lang="en" dirty="0"/>
              <a:t>portrait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143000" y="2343150"/>
            <a:ext cx="1827600" cy="172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100" b="1" dirty="0">
                <a:solidFill>
                  <a:srgbClr val="000000"/>
                </a:solidFill>
              </a:rPr>
              <a:t>Elise Brazier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100" b="1" dirty="0">
                <a:solidFill>
                  <a:srgbClr val="000000"/>
                </a:solidFill>
              </a:rPr>
              <a:t>“Fisherman in Zambia”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1200150"/>
            <a:ext cx="5867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22797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Techniques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2625" y="70675"/>
            <a:ext cx="4509675" cy="50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659225" y="1964850"/>
            <a:ext cx="2663400" cy="12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100" b="1" dirty="0">
                <a:latin typeface="Source Sans Pro"/>
                <a:ea typeface="Source Sans Pro"/>
                <a:cs typeface="Source Sans Pro"/>
                <a:sym typeface="Source Sans Pro"/>
              </a:rPr>
              <a:t>Bill Wadman </a:t>
            </a:r>
            <a:endParaRPr lang="en" sz="2100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r" rtl="0">
              <a:spcBef>
                <a:spcPts val="0"/>
              </a:spcBef>
              <a:buNone/>
            </a:pPr>
            <a:endParaRPr sz="2100"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r">
              <a:spcBef>
                <a:spcPts val="0"/>
              </a:spcBef>
              <a:buNone/>
            </a:pPr>
            <a:r>
              <a:rPr lang="en" sz="2100" b="1" dirty="0">
                <a:latin typeface="Source Sans Pro"/>
                <a:ea typeface="Source Sans Pro"/>
                <a:cs typeface="Source Sans Pro"/>
                <a:sym typeface="Source Sans Pro"/>
              </a:rPr>
              <a:t>“Dancers in motion”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28785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Informational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9950" y="2329225"/>
            <a:ext cx="2191800" cy="139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Aiding the Injured       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Todd Maisel  </a:t>
            </a:r>
            <a:r>
              <a:rPr lang="en" dirty="0"/>
              <a:t>    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750" y="1007275"/>
            <a:ext cx="6879250" cy="40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5855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Passive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81000" y="2266950"/>
            <a:ext cx="1782600" cy="118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“My Passive”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Marta Sykro  </a:t>
            </a:r>
            <a:r>
              <a:rPr lang="en" dirty="0"/>
              <a:t>     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123948"/>
            <a:ext cx="6729924" cy="3940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9657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Action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2290075"/>
            <a:ext cx="1947300" cy="11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2000" b="1">
                <a:solidFill>
                  <a:srgbClr val="000000"/>
                </a:solidFill>
              </a:rPr>
              <a:t>Shaking Dogs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2000" b="1">
                <a:solidFill>
                  <a:srgbClr val="000000"/>
                </a:solidFill>
              </a:rPr>
              <a:t>Carly Davidson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499" y="895350"/>
            <a:ext cx="689185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188595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 dirty="0"/>
              <a:t>Visual Elements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Graphic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999" y="98675"/>
            <a:ext cx="4886749" cy="49461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527700" y="2331775"/>
            <a:ext cx="2085300" cy="22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100" b="1">
                <a:latin typeface="Source Sans Pro"/>
                <a:ea typeface="Source Sans Pro"/>
                <a:cs typeface="Source Sans Pro"/>
                <a:sym typeface="Source Sans Pro"/>
              </a:rPr>
              <a:t>Lois Greenfield</a:t>
            </a:r>
            <a:r>
              <a:rPr lang="en" sz="18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292200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Quality of light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15600"/>
            <a:ext cx="6065958" cy="407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482450" y="2279375"/>
            <a:ext cx="2087700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“Think”</a:t>
            </a:r>
          </a:p>
          <a:p>
            <a:pPr lvl="0" rtl="0">
              <a:spcBef>
                <a:spcPts val="0"/>
              </a:spcBef>
              <a:buNone/>
            </a:pP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b="1">
                <a:latin typeface="Source Sans Pro"/>
                <a:ea typeface="Source Sans Pro"/>
                <a:cs typeface="Source Sans Pro"/>
                <a:sym typeface="Source Sans Pro"/>
              </a:rPr>
              <a:t>Andre Arment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2878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Emotion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65574"/>
            <a:ext cx="6180825" cy="41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439650" y="2332650"/>
            <a:ext cx="2817000" cy="24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“Man mutilated Rwanda” 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>
                <a:latin typeface="Source Sans Pro"/>
                <a:ea typeface="Source Sans Pro"/>
                <a:cs typeface="Source Sans Pro"/>
                <a:sym typeface="Source Sans Pro"/>
              </a:rPr>
              <a:t>James Nachtwey</a:t>
            </a:r>
          </a:p>
        </p:txBody>
      </p:sp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186</Words>
  <Application>Microsoft Office PowerPoint</Application>
  <PresentationFormat>On-screen Show (16:9)</PresentationFormat>
  <Paragraphs>73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Raleway</vt:lpstr>
      <vt:lpstr>Source Sans Pro</vt:lpstr>
      <vt:lpstr>Essential</vt:lpstr>
      <vt:lpstr>Language of the Image</vt:lpstr>
      <vt:lpstr>Types of Photographs</vt:lpstr>
      <vt:lpstr>Informational</vt:lpstr>
      <vt:lpstr>Passive</vt:lpstr>
      <vt:lpstr>Action</vt:lpstr>
      <vt:lpstr>Visual Elements</vt:lpstr>
      <vt:lpstr>Graphic</vt:lpstr>
      <vt:lpstr>Quality of light</vt:lpstr>
      <vt:lpstr>Emotion</vt:lpstr>
      <vt:lpstr>Juxtaposition</vt:lpstr>
      <vt:lpstr>Mood</vt:lpstr>
      <vt:lpstr>Sense of place</vt:lpstr>
      <vt:lpstr>Point of entry</vt:lpstr>
      <vt:lpstr>Impact</vt:lpstr>
      <vt:lpstr>Rule of thirds</vt:lpstr>
      <vt:lpstr>Perspective</vt:lpstr>
      <vt:lpstr>Suprise</vt:lpstr>
      <vt:lpstr>Depth</vt:lpstr>
      <vt:lpstr>Moment</vt:lpstr>
      <vt:lpstr>Different Approaches</vt:lpstr>
      <vt:lpstr>Context</vt:lpstr>
      <vt:lpstr>New point of view</vt:lpstr>
      <vt:lpstr>Photographic  illustration</vt:lpstr>
      <vt:lpstr>Personality portrait</vt:lpstr>
      <vt:lpstr>Environmental  portrait</vt:lpstr>
      <vt:lpstr>Techniques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of the Image</dc:title>
  <dc:creator>Oksana</dc:creator>
  <cp:lastModifiedBy>Oksana</cp:lastModifiedBy>
  <cp:revision>1</cp:revision>
  <dcterms:modified xsi:type="dcterms:W3CDTF">2016-05-31T01:11:07Z</dcterms:modified>
</cp:coreProperties>
</file>